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365760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9DA"/>
    <a:srgbClr val="54585A"/>
    <a:srgbClr val="640817"/>
    <a:srgbClr val="C8102E"/>
    <a:srgbClr val="888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FF6CCF-4B90-464D-BBDA-8F06583ABBF9}" v="3" dt="2022-09-06T13:45:05.1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22" autoAdjust="0"/>
    <p:restoredTop sz="87074" autoAdjust="0"/>
  </p:normalViewPr>
  <p:slideViewPr>
    <p:cSldViewPr snapToGrid="0">
      <p:cViewPr varScale="1">
        <p:scale>
          <a:sx n="21" d="100"/>
          <a:sy n="21" d="100"/>
        </p:scale>
        <p:origin x="18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896845-6172-40AE-B146-50D715200B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157" y="954157"/>
            <a:ext cx="11161644" cy="17095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CB3211-C2C3-4874-A8E5-8D42CDEB61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4157" y="3021496"/>
            <a:ext cx="12841563" cy="17095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 Name, Credentials</a:t>
            </a:r>
          </a:p>
          <a:p>
            <a:pPr lvl="0"/>
            <a:r>
              <a:rPr lang="en-US" dirty="0"/>
              <a:t>Faculty mentor’s name, Credentials</a:t>
            </a:r>
          </a:p>
        </p:txBody>
      </p:sp>
    </p:spTree>
    <p:extLst>
      <p:ext uri="{BB962C8B-B14F-4D97-AF65-F5344CB8AC3E}">
        <p14:creationId xmlns:p14="http://schemas.microsoft.com/office/powerpoint/2010/main" val="235884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752607"/>
            <a:ext cx="3154680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8763000"/>
            <a:ext cx="31546800" cy="208864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2" y="1752600"/>
            <a:ext cx="7886700" cy="2789682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2" y="1752600"/>
            <a:ext cx="23202900" cy="278968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0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8763000"/>
            <a:ext cx="3154680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9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2" y="8206749"/>
            <a:ext cx="31546800" cy="13693138"/>
          </a:xfrm>
          <a:prstGeom prst="rect">
            <a:avLst/>
          </a:prstGeom>
        </p:spPr>
        <p:txBody>
          <a:bodyPr anchor="b"/>
          <a:lstStyle>
            <a:lvl1pPr>
              <a:defRPr sz="2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2" y="22029429"/>
            <a:ext cx="31546800" cy="72008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18288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36576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5486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73152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9144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752607"/>
            <a:ext cx="3154680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8763000"/>
            <a:ext cx="1554480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8763000"/>
            <a:ext cx="1554480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752607"/>
            <a:ext cx="3154680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8" y="8069582"/>
            <a:ext cx="15473360" cy="39547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8" y="12024360"/>
            <a:ext cx="15473360" cy="17686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2" y="8069582"/>
            <a:ext cx="15549564" cy="39547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2" y="12024360"/>
            <a:ext cx="15549564" cy="17686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718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752607"/>
            <a:ext cx="3154680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73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49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2194560"/>
            <a:ext cx="11796712" cy="7680960"/>
          </a:xfrm>
          <a:prstGeom prst="rect">
            <a:avLst/>
          </a:prstGeo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4739647"/>
            <a:ext cx="18516600" cy="23393400"/>
          </a:xfrm>
          <a:prstGeom prst="rect">
            <a:avLst/>
          </a:prstGeo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9875520"/>
            <a:ext cx="11796712" cy="18295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6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2194560"/>
            <a:ext cx="11796712" cy="7680960"/>
          </a:xfrm>
          <a:prstGeom prst="rect">
            <a:avLst/>
          </a:prstGeo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4739647"/>
            <a:ext cx="18516600" cy="233934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9875520"/>
            <a:ext cx="11796712" cy="18295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07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30510487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30510487"/>
            <a:ext cx="1234440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30510487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52E9E3-6CB1-4071-A2E4-3235ABD78BE0}"/>
              </a:ext>
            </a:extLst>
          </p:cNvPr>
          <p:cNvSpPr/>
          <p:nvPr userDrawn="1"/>
        </p:nvSpPr>
        <p:spPr>
          <a:xfrm>
            <a:off x="0" y="0"/>
            <a:ext cx="36576000" cy="5327374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640817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04C61AC4-6A1B-46E6-B2BD-7212D447757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72764" y="1249349"/>
            <a:ext cx="10403236" cy="28286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49A390-F2BF-42B7-8B6B-FA2899E1A5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29560534"/>
            <a:ext cx="2736015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99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57600" rtl="0" eaLnBrk="1" latinLnBrk="0" hangingPunct="1">
        <a:lnSpc>
          <a:spcPct val="90000"/>
        </a:lnSpc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3657600" rtl="0" eaLnBrk="1" latinLnBrk="0" hangingPunct="1">
        <a:lnSpc>
          <a:spcPct val="90000"/>
        </a:lnSpc>
        <a:spcBef>
          <a:spcPts val="40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FA06AE-C6FD-4115-AFBB-569002E660E2}"/>
              </a:ext>
            </a:extLst>
          </p:cNvPr>
          <p:cNvSpPr/>
          <p:nvPr/>
        </p:nvSpPr>
        <p:spPr>
          <a:xfrm>
            <a:off x="1005235" y="5883965"/>
            <a:ext cx="9462053" cy="22343165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B10B9DAD-E43D-444C-846E-3338EE5559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157" y="954157"/>
            <a:ext cx="11161644" cy="17095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9DEFF669-A109-4DF5-A77D-24522B596F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4157" y="3021496"/>
            <a:ext cx="12841563" cy="1709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sz="4800" dirty="0"/>
              <a:t>Presenter Name, Credentials</a:t>
            </a:r>
          </a:p>
          <a:p>
            <a:pPr lvl="0"/>
            <a:r>
              <a:rPr lang="en-US" sz="4800" dirty="0"/>
              <a:t>Faculty mentor’s name, Credentials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F2E56-C909-44D7-8EB8-4A3363D70B30}"/>
              </a:ext>
            </a:extLst>
          </p:cNvPr>
          <p:cNvSpPr txBox="1"/>
          <p:nvPr/>
        </p:nvSpPr>
        <p:spPr>
          <a:xfrm>
            <a:off x="1363594" y="6288387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Background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72">
            <a:extLst>
              <a:ext uri="{FF2B5EF4-FFF2-40B4-BE49-F238E27FC236}">
                <a16:creationId xmlns:a16="http://schemas.microsoft.com/office/drawing/2014/main" id="{12B6BCAD-C6A9-432D-8035-76CE917A1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1909" y="7973052"/>
            <a:ext cx="13932180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8A63BBEB-6F8C-4284-ADE1-B29E43C8C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3594" y="7973052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46BA87-E1E6-441A-ADF7-45AE76E5FC15}"/>
              </a:ext>
            </a:extLst>
          </p:cNvPr>
          <p:cNvSpPr txBox="1"/>
          <p:nvPr/>
        </p:nvSpPr>
        <p:spPr>
          <a:xfrm>
            <a:off x="1363594" y="13854777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Needs Assessment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3C7D2ADD-A04D-4DAA-989F-5044D0B98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313" y="15506258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2D0A6-4DC4-465E-8413-EB49C06CBD65}"/>
              </a:ext>
            </a:extLst>
          </p:cNvPr>
          <p:cNvSpPr txBox="1"/>
          <p:nvPr/>
        </p:nvSpPr>
        <p:spPr>
          <a:xfrm>
            <a:off x="1363594" y="21682028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PICOT Question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60">
            <a:extLst>
              <a:ext uri="{FF2B5EF4-FFF2-40B4-BE49-F238E27FC236}">
                <a16:creationId xmlns:a16="http://schemas.microsoft.com/office/drawing/2014/main" id="{5C372E33-AB60-4EA0-80EC-BEEA5FC1D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3594" y="23367536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0973-7C5B-4161-B046-157FF8072B41}"/>
              </a:ext>
            </a:extLst>
          </p:cNvPr>
          <p:cNvSpPr/>
          <p:nvPr/>
        </p:nvSpPr>
        <p:spPr>
          <a:xfrm>
            <a:off x="26108713" y="5883965"/>
            <a:ext cx="9462053" cy="26080278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0A2B-F3CB-414A-8AAA-D8E8D81920BD}"/>
              </a:ext>
            </a:extLst>
          </p:cNvPr>
          <p:cNvSpPr/>
          <p:nvPr/>
        </p:nvSpPr>
        <p:spPr>
          <a:xfrm>
            <a:off x="10944366" y="5883965"/>
            <a:ext cx="14687267" cy="26080278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DEF7A6-CBE9-4445-BF8A-DB21EF629BBB}"/>
              </a:ext>
            </a:extLst>
          </p:cNvPr>
          <p:cNvSpPr txBox="1"/>
          <p:nvPr/>
        </p:nvSpPr>
        <p:spPr>
          <a:xfrm>
            <a:off x="26467072" y="6288387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Decision to Change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8CA93-3767-49BB-94B9-D3F138F519FA}"/>
              </a:ext>
            </a:extLst>
          </p:cNvPr>
          <p:cNvSpPr txBox="1"/>
          <p:nvPr/>
        </p:nvSpPr>
        <p:spPr>
          <a:xfrm>
            <a:off x="26467072" y="13831533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Evaluation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56E1B-B695-4424-9736-1E32A6A3D0DE}"/>
              </a:ext>
            </a:extLst>
          </p:cNvPr>
          <p:cNvSpPr txBox="1"/>
          <p:nvPr/>
        </p:nvSpPr>
        <p:spPr>
          <a:xfrm>
            <a:off x="11321909" y="6288387"/>
            <a:ext cx="13932180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Synthesis of Findings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F6D1DE-1A0F-4D25-A2C6-23396047467C}"/>
              </a:ext>
            </a:extLst>
          </p:cNvPr>
          <p:cNvSpPr txBox="1"/>
          <p:nvPr/>
        </p:nvSpPr>
        <p:spPr>
          <a:xfrm>
            <a:off x="11321909" y="13854777"/>
            <a:ext cx="13932180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EBP Guidelines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71D121-A129-49F9-9A02-99354825BED5}"/>
              </a:ext>
            </a:extLst>
          </p:cNvPr>
          <p:cNvSpPr txBox="1"/>
          <p:nvPr/>
        </p:nvSpPr>
        <p:spPr>
          <a:xfrm>
            <a:off x="11321909" y="22488142"/>
            <a:ext cx="13932180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Theoretical Framework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3E5DA0-63DC-4B52-B396-0511FAD9A69C}"/>
              </a:ext>
            </a:extLst>
          </p:cNvPr>
          <p:cNvSpPr txBox="1"/>
          <p:nvPr/>
        </p:nvSpPr>
        <p:spPr>
          <a:xfrm>
            <a:off x="26467072" y="22488142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References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894434-D509-4352-BA9E-8C10E61306EF}"/>
              </a:ext>
            </a:extLst>
          </p:cNvPr>
          <p:cNvSpPr txBox="1"/>
          <p:nvPr/>
        </p:nvSpPr>
        <p:spPr>
          <a:xfrm>
            <a:off x="26467072" y="26630013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Acknowledgements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72">
            <a:extLst>
              <a:ext uri="{FF2B5EF4-FFF2-40B4-BE49-F238E27FC236}">
                <a16:creationId xmlns:a16="http://schemas.microsoft.com/office/drawing/2014/main" id="{B6297CFC-572F-4E90-ADB2-98D571899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1909" y="15526539"/>
            <a:ext cx="13932180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72">
            <a:extLst>
              <a:ext uri="{FF2B5EF4-FFF2-40B4-BE49-F238E27FC236}">
                <a16:creationId xmlns:a16="http://schemas.microsoft.com/office/drawing/2014/main" id="{88BA45FD-ABB6-472C-9313-550175C4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1909" y="24180844"/>
            <a:ext cx="13932180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81637235-887E-4E15-BA84-B7EDB70C0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5792" y="15506258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60">
            <a:extLst>
              <a:ext uri="{FF2B5EF4-FFF2-40B4-BE49-F238E27FC236}">
                <a16:creationId xmlns:a16="http://schemas.microsoft.com/office/drawing/2014/main" id="{F99AF0FA-BBAC-4A26-BA01-83730D41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5791" y="7829509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60">
            <a:extLst>
              <a:ext uri="{FF2B5EF4-FFF2-40B4-BE49-F238E27FC236}">
                <a16:creationId xmlns:a16="http://schemas.microsoft.com/office/drawing/2014/main" id="{9033C227-3A25-4BC0-B548-CECC19ED7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5790" y="24061574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61490233-EEFA-4B41-B983-B9E19306F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5789" y="28147616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9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0" ma:contentTypeDescription="Create a new document." ma:contentTypeScope="" ma:versionID="b799c8c2de5003628f2a630efd191a07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5ea590fb24cf1dd8bf5424f9dd8d8864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4B919A-59ED-4871-AC25-106EA5B768D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E742C3-C4DF-4279-AC6D-16D8BB26DDAA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customXml/itemProps3.xml><?xml version="1.0" encoding="utf-8"?>
<ds:datastoreItem xmlns:ds="http://schemas.openxmlformats.org/officeDocument/2006/customXml" ds:itemID="{E36AB753-AC2E-4459-B782-49C90E0583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</TotalTime>
  <Words>51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Office Theme</vt:lpstr>
      <vt:lpstr>Title of the Poster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14</cp:revision>
  <dcterms:created xsi:type="dcterms:W3CDTF">2018-09-17T20:40:42Z</dcterms:created>
  <dcterms:modified xsi:type="dcterms:W3CDTF">2024-01-24T18:32:26Z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0x010100823BF04FFCF7DD4199C879C4124F101B</vt:lpwstr>
  </property>
</Properties>
</file>